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2" r:id="rId5"/>
    <p:sldId id="261" r:id="rId6"/>
    <p:sldId id="260" r:id="rId7"/>
    <p:sldId id="270" r:id="rId8"/>
    <p:sldId id="273" r:id="rId9"/>
    <p:sldId id="274" r:id="rId10"/>
    <p:sldId id="277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91329"/>
  </p:normalViewPr>
  <p:slideViewPr>
    <p:cSldViewPr snapToGrid="0" snapToObjects="1">
      <p:cViewPr varScale="1">
        <p:scale>
          <a:sx n="51" d="100"/>
          <a:sy n="51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9255-6A42-2443-ADB7-D6469D3C0FBC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5BF6F-122F-5548-8D9B-73825966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8F1CC-AC34-3141-9583-7F6B7488CE2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F#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endParaRPr lang="en-US" dirty="0"/>
          </a:p>
          <a:p>
            <a:r>
              <a:rPr lang="en-US" dirty="0"/>
              <a:t>Jon Sporring</a:t>
            </a:r>
          </a:p>
        </p:txBody>
      </p:sp>
    </p:spTree>
    <p:extLst>
      <p:ext uri="{BB962C8B-B14F-4D97-AF65-F5344CB8AC3E}">
        <p14:creationId xmlns:p14="http://schemas.microsoft.com/office/powerpoint/2010/main" val="138405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BBCF-BC85-0D4F-AA6C-3DBD34FE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Skrive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skærmen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D4FE54-9C36-3A43-802F-D8F47BE77084}"/>
              </a:ext>
            </a:extLst>
          </p:cNvPr>
          <p:cNvSpPr/>
          <p:nvPr/>
        </p:nvSpPr>
        <p:spPr>
          <a:xfrm>
            <a:off x="1117600" y="19954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open </a:t>
            </a:r>
            <a:r>
              <a:rPr lang="en-GB" dirty="0" err="1">
                <a:latin typeface="Courier" pitchFamily="2" charset="0"/>
              </a:rPr>
              <a:t>System.Windows.Forms</a:t>
            </a:r>
            <a:r>
              <a:rPr lang="en-GB" dirty="0">
                <a:latin typeface="Courier" pitchFamily="2" charset="0"/>
              </a:rPr>
              <a:t>    </a:t>
            </a:r>
          </a:p>
          <a:p>
            <a:r>
              <a:rPr lang="en-GB" dirty="0">
                <a:latin typeface="Courier" pitchFamily="2" charset="0"/>
              </a:rPr>
              <a:t>open </a:t>
            </a:r>
            <a:r>
              <a:rPr lang="en-GB" dirty="0" err="1">
                <a:latin typeface="Courier" pitchFamily="2" charset="0"/>
              </a:rPr>
              <a:t>System.Drawing</a:t>
            </a:r>
            <a:r>
              <a:rPr lang="en-GB" dirty="0">
                <a:latin typeface="Courier" pitchFamily="2" charset="0"/>
              </a:rPr>
              <a:t>   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let win = new Form () // make a window form</a:t>
            </a:r>
          </a:p>
          <a:p>
            <a:r>
              <a:rPr lang="en-GB" dirty="0" err="1">
                <a:latin typeface="Courier" pitchFamily="2" charset="0"/>
              </a:rPr>
              <a:t>win.ClientSize</a:t>
            </a:r>
            <a:r>
              <a:rPr lang="en-GB" dirty="0">
                <a:latin typeface="Courier" pitchFamily="2" charset="0"/>
              </a:rPr>
              <a:t> &lt;- Size (200, 100)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 make a label to show time</a:t>
            </a:r>
          </a:p>
          <a:p>
            <a:r>
              <a:rPr lang="en-GB" dirty="0">
                <a:latin typeface="Courier" pitchFamily="2" charset="0"/>
              </a:rPr>
              <a:t>let label = new Label()  </a:t>
            </a:r>
          </a:p>
          <a:p>
            <a:r>
              <a:rPr lang="en-GB" dirty="0" err="1">
                <a:latin typeface="Courier" pitchFamily="2" charset="0"/>
              </a:rPr>
              <a:t>win.Controls.Add</a:t>
            </a:r>
            <a:r>
              <a:rPr lang="en-GB" dirty="0">
                <a:latin typeface="Courier" pitchFamily="2" charset="0"/>
              </a:rPr>
              <a:t> label</a:t>
            </a:r>
          </a:p>
          <a:p>
            <a:r>
              <a:rPr lang="en-GB" dirty="0" err="1">
                <a:latin typeface="Courier" pitchFamily="2" charset="0"/>
              </a:rPr>
              <a:t>label.Width</a:t>
            </a:r>
            <a:r>
              <a:rPr lang="en-GB" dirty="0">
                <a:latin typeface="Courier" pitchFamily="2" charset="0"/>
              </a:rPr>
              <a:t> &lt;- 200</a:t>
            </a:r>
          </a:p>
          <a:p>
            <a:r>
              <a:rPr lang="en-GB" dirty="0" err="1">
                <a:latin typeface="Courier" pitchFamily="2" charset="0"/>
              </a:rPr>
              <a:t>label.Location</a:t>
            </a:r>
            <a:r>
              <a:rPr lang="en-GB" dirty="0">
                <a:latin typeface="Courier" pitchFamily="2" charset="0"/>
              </a:rPr>
              <a:t> &lt;- new Point (10, 20)</a:t>
            </a:r>
          </a:p>
          <a:p>
            <a:r>
              <a:rPr lang="en-GB" dirty="0" err="1">
                <a:latin typeface="Courier" pitchFamily="2" charset="0"/>
              </a:rPr>
              <a:t>label.Text</a:t>
            </a:r>
            <a:r>
              <a:rPr lang="en-GB" dirty="0">
                <a:latin typeface="Courier" pitchFamily="2" charset="0"/>
              </a:rPr>
              <a:t> &lt;- "Hello World"</a:t>
            </a:r>
          </a:p>
          <a:p>
            <a:r>
              <a:rPr lang="en-GB" dirty="0" err="1">
                <a:latin typeface="Courier" pitchFamily="2" charset="0"/>
              </a:rPr>
              <a:t>label.BackColor</a:t>
            </a:r>
            <a:r>
              <a:rPr lang="en-GB" dirty="0">
                <a:latin typeface="Courier" pitchFamily="2" charset="0"/>
              </a:rPr>
              <a:t> &lt;- </a:t>
            </a:r>
            <a:r>
              <a:rPr lang="en-GB" dirty="0" err="1">
                <a:latin typeface="Courier" pitchFamily="2" charset="0"/>
              </a:rPr>
              <a:t>Color.White</a:t>
            </a:r>
            <a:endParaRPr lang="en-GB" dirty="0">
              <a:latin typeface="Courier" pitchFamily="2" charset="0"/>
            </a:endParaRPr>
          </a:p>
          <a:p>
            <a:r>
              <a:rPr lang="en-GB" dirty="0" err="1">
                <a:latin typeface="Courier" pitchFamily="2" charset="0"/>
              </a:rPr>
              <a:t>label.Height</a:t>
            </a:r>
            <a:r>
              <a:rPr lang="en-GB" dirty="0">
                <a:latin typeface="Courier" pitchFamily="2" charset="0"/>
              </a:rPr>
              <a:t> &lt;- 20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 err="1">
                <a:latin typeface="Courier" pitchFamily="2" charset="0"/>
              </a:rPr>
              <a:t>Application.Run</a:t>
            </a:r>
            <a:r>
              <a:rPr lang="en-GB" dirty="0">
                <a:latin typeface="Courier" pitchFamily="2" charset="0"/>
              </a:rPr>
              <a:t> win // start event-loop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7CB20-3FEF-B64F-B10D-08B37241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117445"/>
            <a:ext cx="5270500" cy="349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DF806-B31B-E04F-8D5F-BC6766C5B0C5}"/>
              </a:ext>
            </a:extLst>
          </p:cNvPr>
          <p:cNvSpPr txBox="1"/>
          <p:nvPr/>
        </p:nvSpPr>
        <p:spPr>
          <a:xfrm>
            <a:off x="838200" y="1333827"/>
            <a:ext cx="1239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label.fsx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327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AE9D-D93E-0D49-9BF2-E75580A4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1325563"/>
          </a:xfrm>
        </p:spPr>
        <p:txBody>
          <a:bodyPr/>
          <a:lstStyle/>
          <a:p>
            <a:r>
              <a:rPr lang="en-GB" dirty="0" err="1"/>
              <a:t>System.Timers</a:t>
            </a:r>
            <a:br>
              <a:rPr lang="en-GB" dirty="0"/>
            </a:b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10772-A791-C14C-8B4E-9E6AAC06D0FB}"/>
              </a:ext>
            </a:extLst>
          </p:cNvPr>
          <p:cNvSpPr/>
          <p:nvPr/>
        </p:nvSpPr>
        <p:spPr>
          <a:xfrm>
            <a:off x="1270000" y="1973282"/>
            <a:ext cx="949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let t = new </a:t>
            </a:r>
            <a:r>
              <a:rPr lang="en-US" dirty="0" err="1">
                <a:latin typeface="Courier" pitchFamily="2" charset="0"/>
              </a:rPr>
              <a:t>System.Timers.Timer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mr-IN" dirty="0" err="1">
                <a:latin typeface="Courier" pitchFamily="2" charset="0"/>
              </a:rPr>
              <a:t>t.Interval</a:t>
            </a:r>
            <a:r>
              <a:rPr lang="mr-IN" dirty="0">
                <a:latin typeface="Courier" pitchFamily="2" charset="0"/>
              </a:rPr>
              <a:t> &lt;- 1000.0</a:t>
            </a:r>
            <a:endParaRPr lang="da-DK" dirty="0">
              <a:latin typeface="Courier" pitchFamily="2" charset="0"/>
            </a:endParaRPr>
          </a:p>
          <a:p>
            <a:r>
              <a:rPr lang="da-DK" dirty="0" err="1">
                <a:latin typeface="Courier" pitchFamily="2" charset="0"/>
              </a:rPr>
              <a:t>t.Elapsed.Add</a:t>
            </a:r>
            <a:r>
              <a:rPr lang="da-DK" dirty="0">
                <a:latin typeface="Courier" pitchFamily="2" charset="0"/>
              </a:rPr>
              <a:t> (</a:t>
            </a:r>
            <a:r>
              <a:rPr lang="da-DK" dirty="0" err="1">
                <a:latin typeface="Courier" pitchFamily="2" charset="0"/>
              </a:rPr>
              <a:t>fun</a:t>
            </a:r>
            <a:r>
              <a:rPr lang="da-DK" dirty="0">
                <a:latin typeface="Courier" pitchFamily="2" charset="0"/>
              </a:rPr>
              <a:t> e -&gt; </a:t>
            </a:r>
            <a:r>
              <a:rPr lang="da-DK" dirty="0" err="1">
                <a:latin typeface="Courier" pitchFamily="2" charset="0"/>
              </a:rPr>
              <a:t>printfn</a:t>
            </a:r>
            <a:r>
              <a:rPr lang="da-DK" dirty="0">
                <a:latin typeface="Courier" pitchFamily="2" charset="0"/>
              </a:rPr>
              <a:t> "%s" (</a:t>
            </a:r>
            <a:r>
              <a:rPr lang="da-DK" dirty="0" err="1">
                <a:latin typeface="Courier" pitchFamily="2" charset="0"/>
              </a:rPr>
              <a:t>string</a:t>
            </a:r>
            <a:r>
              <a:rPr lang="da-DK" dirty="0">
                <a:latin typeface="Courier" pitchFamily="2" charset="0"/>
              </a:rPr>
              <a:t> </a:t>
            </a:r>
            <a:r>
              <a:rPr lang="da-DK" dirty="0" err="1">
                <a:latin typeface="Courier" pitchFamily="2" charset="0"/>
              </a:rPr>
              <a:t>System.DateTime.Now</a:t>
            </a:r>
            <a:r>
              <a:rPr lang="da-DK" dirty="0">
                <a:latin typeface="Courier" pitchFamily="2" charset="0"/>
              </a:rPr>
              <a:t>));;</a:t>
            </a:r>
          </a:p>
          <a:p>
            <a:r>
              <a:rPr lang="mr-IN" dirty="0" err="1">
                <a:latin typeface="Courier" pitchFamily="2" charset="0"/>
              </a:rPr>
              <a:t>t.Start</a:t>
            </a:r>
            <a:r>
              <a:rPr lang="mr-IN" dirty="0">
                <a:latin typeface="Courier" pitchFamily="2" charset="0"/>
              </a:rPr>
              <a:t>();;</a:t>
            </a:r>
          </a:p>
          <a:p>
            <a:r>
              <a:rPr lang="mr-IN" dirty="0" err="1">
                <a:latin typeface="Courier" pitchFamily="2" charset="0"/>
              </a:rPr>
              <a:t>t.S</a:t>
            </a:r>
            <a:r>
              <a:rPr lang="da-DK" dirty="0">
                <a:latin typeface="Courier" pitchFamily="2" charset="0"/>
              </a:rPr>
              <a:t>top</a:t>
            </a:r>
            <a:r>
              <a:rPr lang="mr-IN" dirty="0">
                <a:latin typeface="Courier" pitchFamily="2" charset="0"/>
              </a:rPr>
              <a:t>();;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F725C-1E98-4D4A-93A0-62CA7F3303DE}"/>
              </a:ext>
            </a:extLst>
          </p:cNvPr>
          <p:cNvSpPr txBox="1"/>
          <p:nvPr/>
        </p:nvSpPr>
        <p:spPr>
          <a:xfrm>
            <a:off x="838200" y="1365548"/>
            <a:ext cx="106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fsharpi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49818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AE9D-D93E-0D49-9BF2-E75580A4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275"/>
            <a:ext cx="10515600" cy="1325563"/>
          </a:xfrm>
        </p:spPr>
        <p:txBody>
          <a:bodyPr/>
          <a:lstStyle/>
          <a:p>
            <a:r>
              <a:rPr lang="en-GB" dirty="0" err="1"/>
              <a:t>System.Windows.Forms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3420A-2399-9B42-90B3-4BC79E679EA6}"/>
              </a:ext>
            </a:extLst>
          </p:cNvPr>
          <p:cNvSpPr/>
          <p:nvPr/>
        </p:nvSpPr>
        <p:spPr>
          <a:xfrm>
            <a:off x="1320800" y="1109018"/>
            <a:ext cx="949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open </a:t>
            </a:r>
            <a:r>
              <a:rPr lang="en-US" dirty="0" err="1">
                <a:latin typeface="Courier" pitchFamily="2" charset="0"/>
              </a:rPr>
              <a:t>System.Windows.Forms</a:t>
            </a:r>
            <a:r>
              <a:rPr lang="en-US" dirty="0">
                <a:latin typeface="Courier" pitchFamily="2" charset="0"/>
              </a:rPr>
              <a:t>    </a:t>
            </a:r>
          </a:p>
          <a:p>
            <a:r>
              <a:rPr lang="en-US" dirty="0">
                <a:latin typeface="Courier" pitchFamily="2" charset="0"/>
              </a:rPr>
              <a:t>open </a:t>
            </a:r>
            <a:r>
              <a:rPr lang="en-US" dirty="0" err="1">
                <a:latin typeface="Courier" pitchFamily="2" charset="0"/>
              </a:rPr>
              <a:t>System.Drawing</a:t>
            </a:r>
            <a:r>
              <a:rPr lang="en-US" dirty="0">
                <a:latin typeface="Courier" pitchFamily="2" charset="0"/>
              </a:rPr>
              <a:t>  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let win = new Form () // make a window form</a:t>
            </a:r>
          </a:p>
          <a:p>
            <a:r>
              <a:rPr lang="en-US" dirty="0" err="1">
                <a:latin typeface="Courier" pitchFamily="2" charset="0"/>
              </a:rPr>
              <a:t>win.ClientSize</a:t>
            </a:r>
            <a:r>
              <a:rPr lang="en-US" dirty="0">
                <a:latin typeface="Courier" pitchFamily="2" charset="0"/>
              </a:rPr>
              <a:t> &lt;- Size (200, 50)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// make a label to show time</a:t>
            </a:r>
          </a:p>
          <a:p>
            <a:r>
              <a:rPr lang="en-US" dirty="0">
                <a:latin typeface="Courier" pitchFamily="2" charset="0"/>
              </a:rPr>
              <a:t>let label = new Label()  </a:t>
            </a:r>
          </a:p>
          <a:p>
            <a:r>
              <a:rPr lang="en-US" dirty="0" err="1">
                <a:latin typeface="Courier" pitchFamily="2" charset="0"/>
              </a:rPr>
              <a:t>win.Controls.Add</a:t>
            </a:r>
            <a:r>
              <a:rPr lang="en-US" dirty="0">
                <a:latin typeface="Courier" pitchFamily="2" charset="0"/>
              </a:rPr>
              <a:t> label</a:t>
            </a:r>
          </a:p>
          <a:p>
            <a:r>
              <a:rPr lang="en-US" dirty="0" err="1">
                <a:latin typeface="Courier" pitchFamily="2" charset="0"/>
              </a:rPr>
              <a:t>label.Width</a:t>
            </a:r>
            <a:r>
              <a:rPr lang="en-US" dirty="0">
                <a:latin typeface="Courier" pitchFamily="2" charset="0"/>
              </a:rPr>
              <a:t> &lt;- 200</a:t>
            </a:r>
          </a:p>
          <a:p>
            <a:r>
              <a:rPr lang="en-US" dirty="0" err="1">
                <a:latin typeface="Courier" pitchFamily="2" charset="0"/>
              </a:rPr>
              <a:t>label.Text</a:t>
            </a:r>
            <a:r>
              <a:rPr lang="en-US" dirty="0">
                <a:latin typeface="Courier" pitchFamily="2" charset="0"/>
              </a:rPr>
              <a:t> &lt;- string </a:t>
            </a:r>
            <a:r>
              <a:rPr lang="en-US" dirty="0" err="1">
                <a:latin typeface="Courier" pitchFamily="2" charset="0"/>
              </a:rPr>
              <a:t>System.DateTime.Now</a:t>
            </a:r>
            <a:r>
              <a:rPr lang="en-US" dirty="0">
                <a:latin typeface="Courier" pitchFamily="2" charset="0"/>
              </a:rPr>
              <a:t> // get present time and date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// make a timer and link to label</a:t>
            </a:r>
          </a:p>
          <a:p>
            <a:r>
              <a:rPr lang="en-US" dirty="0">
                <a:latin typeface="Courier" pitchFamily="2" charset="0"/>
              </a:rPr>
              <a:t>let timer = new Timer()</a:t>
            </a:r>
          </a:p>
          <a:p>
            <a:r>
              <a:rPr lang="en-US" dirty="0" err="1">
                <a:latin typeface="Courier" pitchFamily="2" charset="0"/>
              </a:rPr>
              <a:t>timer.Interval</a:t>
            </a:r>
            <a:r>
              <a:rPr lang="en-US" dirty="0">
                <a:latin typeface="Courier" pitchFamily="2" charset="0"/>
              </a:rPr>
              <a:t> &lt;- 1000 // create an event every 1000 millisecond</a:t>
            </a:r>
          </a:p>
          <a:p>
            <a:r>
              <a:rPr lang="en-US" dirty="0" err="1">
                <a:latin typeface="Courier" pitchFamily="2" charset="0"/>
              </a:rPr>
              <a:t>timer.Enabled</a:t>
            </a:r>
            <a:r>
              <a:rPr lang="en-US" dirty="0">
                <a:latin typeface="Courier" pitchFamily="2" charset="0"/>
              </a:rPr>
              <a:t> &lt;- true // </a:t>
            </a:r>
            <a:r>
              <a:rPr lang="en-US" dirty="0" err="1">
                <a:latin typeface="Courier" pitchFamily="2" charset="0"/>
              </a:rPr>
              <a:t>activiate</a:t>
            </a:r>
            <a:r>
              <a:rPr lang="en-US" dirty="0">
                <a:latin typeface="Courier" pitchFamily="2" charset="0"/>
              </a:rPr>
              <a:t> the timer</a:t>
            </a:r>
          </a:p>
          <a:p>
            <a:r>
              <a:rPr lang="en-US" dirty="0" err="1">
                <a:latin typeface="Courier" pitchFamily="2" charset="0"/>
              </a:rPr>
              <a:t>timer.Tick.Add</a:t>
            </a:r>
            <a:r>
              <a:rPr lang="en-US" dirty="0">
                <a:latin typeface="Courier" pitchFamily="2" charset="0"/>
              </a:rPr>
              <a:t> (fun e -&gt; </a:t>
            </a:r>
            <a:r>
              <a:rPr lang="en-US" dirty="0" err="1">
                <a:latin typeface="Courier" pitchFamily="2" charset="0"/>
              </a:rPr>
              <a:t>label.Text</a:t>
            </a:r>
            <a:r>
              <a:rPr lang="en-US" dirty="0">
                <a:latin typeface="Courier" pitchFamily="2" charset="0"/>
              </a:rPr>
              <a:t> &lt;- string </a:t>
            </a:r>
            <a:r>
              <a:rPr lang="en-US" dirty="0" err="1">
                <a:latin typeface="Courier" pitchFamily="2" charset="0"/>
              </a:rPr>
              <a:t>System.DateTime.Now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Application.Run</a:t>
            </a:r>
            <a:r>
              <a:rPr lang="en-US" dirty="0">
                <a:latin typeface="Courier" pitchFamily="2" charset="0"/>
              </a:rPr>
              <a:t> win // start event-loop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3663B-3913-9042-9775-FB772A436CD7}"/>
              </a:ext>
            </a:extLst>
          </p:cNvPr>
          <p:cNvSpPr txBox="1"/>
          <p:nvPr/>
        </p:nvSpPr>
        <p:spPr>
          <a:xfrm>
            <a:off x="838200" y="695623"/>
            <a:ext cx="1260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clock.fsx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9B37-AE54-404F-912B-7E633F43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520308"/>
            <a:ext cx="3911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Kommandolinjen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03" y="1825625"/>
            <a:ext cx="6208394" cy="4351338"/>
          </a:xfrm>
        </p:spPr>
      </p:pic>
    </p:spTree>
    <p:extLst>
      <p:ext uri="{BB962C8B-B14F-4D97-AF65-F5344CB8AC3E}">
        <p14:creationId xmlns:p14="http://schemas.microsoft.com/office/powerpoint/2010/main" val="102778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8440" y="6062108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8010/40 System, 1981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2785"/>
            <a:ext cx="3048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153045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Star, 1973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17" y="289355"/>
            <a:ext cx="2794000" cy="186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5910" y="2170185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Douglas </a:t>
            </a:r>
            <a:r>
              <a:rPr lang="en-US" dirty="0" err="1"/>
              <a:t>Engelbart’s</a:t>
            </a:r>
            <a:r>
              <a:rPr lang="en-US" dirty="0"/>
              <a:t> mouse, 1963,</a:t>
            </a:r>
          </a:p>
          <a:p>
            <a:pPr algn="ctr"/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471372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HP Touch computer, 1983, </a:t>
            </a:r>
            <a:r>
              <a:rPr lang="en-US" dirty="0" err="1"/>
              <a:t>youtube.com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79" y="2758638"/>
            <a:ext cx="3650109" cy="332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0" y="829337"/>
            <a:ext cx="2794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1807" y="4053977"/>
            <a:ext cx="2274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Macintosh 128K, 1984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7293" y="6265159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Windows 1.0, 1985, </a:t>
            </a:r>
            <a:r>
              <a:rPr lang="en-US" dirty="0" err="1"/>
              <a:t>wikipedia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3447853"/>
            <a:ext cx="38100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" y="888984"/>
            <a:ext cx="7378995" cy="55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bruger</a:t>
            </a:r>
            <a:r>
              <a:rPr lang="en-US" dirty="0"/>
              <a:t>, software </a:t>
            </a:r>
            <a:r>
              <a:rPr lang="en-US" dirty="0" err="1"/>
              <a:t>og</a:t>
            </a:r>
            <a:r>
              <a:rPr lang="en-US" dirty="0"/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242473"/>
            <a:ext cx="8331201" cy="373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GNU Free Documentation License, author: Shmuel </a:t>
            </a:r>
            <a:r>
              <a:rPr lang="en-US" sz="1200" dirty="0" err="1"/>
              <a:t>Csaba</a:t>
            </a:r>
            <a:r>
              <a:rPr lang="en-US" sz="1200" dirty="0"/>
              <a:t> Otto </a:t>
            </a:r>
            <a:r>
              <a:rPr lang="en-US" sz="1200" dirty="0" err="1"/>
              <a:t>Traian</a:t>
            </a:r>
            <a:r>
              <a:rPr lang="en-US" sz="1200" dirty="0"/>
              <a:t>, </a:t>
            </a:r>
            <a:r>
              <a:rPr lang="en-US" sz="1200" dirty="0" err="1"/>
              <a:t>en.wikipedia.com</a:t>
            </a:r>
            <a:r>
              <a:rPr lang="en-US" sz="1200" dirty="0"/>
              <a:t>, retrieved: 2018/1/10.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44345" y="146730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Bruger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8" idx="0"/>
          </p:cNvCxnSpPr>
          <p:nvPr/>
        </p:nvCxnSpPr>
        <p:spPr>
          <a:xfrm>
            <a:off x="9892145" y="2104686"/>
            <a:ext cx="0" cy="429680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44345" y="2534366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Applikation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458200" y="359621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Windowsserver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8458200" y="4658064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Kerne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458200" y="5719913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cxnSp>
        <p:nvCxnSpPr>
          <p:cNvPr id="33" name="Straight Arrow Connector 32"/>
          <p:cNvCxnSpPr>
            <a:stCxn id="18" idx="2"/>
            <a:endCxn id="26" idx="0"/>
          </p:cNvCxnSpPr>
          <p:nvPr/>
        </p:nvCxnSpPr>
        <p:spPr>
          <a:xfrm>
            <a:off x="9892145" y="3171747"/>
            <a:ext cx="13855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>
            <a:off x="9906000" y="4233596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8" idx="0"/>
          </p:cNvCxnSpPr>
          <p:nvPr/>
        </p:nvCxnSpPr>
        <p:spPr>
          <a:xfrm>
            <a:off x="9906000" y="5295445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" y="1690688"/>
            <a:ext cx="8092063" cy="4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Foretræk</a:t>
            </a:r>
            <a:r>
              <a:rPr lang="en-US" dirty="0"/>
              <a:t> simple interfaces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konsistens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med </a:t>
            </a:r>
            <a:r>
              <a:rPr lang="en-US" dirty="0" err="1"/>
              <a:t>elementer</a:t>
            </a:r>
            <a:r>
              <a:rPr lang="en-US" dirty="0"/>
              <a:t>,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kender</a:t>
            </a:r>
            <a:endParaRPr lang="en-US" dirty="0"/>
          </a:p>
          <a:p>
            <a:r>
              <a:rPr lang="en-US" dirty="0" err="1"/>
              <a:t>Vælg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opsætning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fremhæver</a:t>
            </a:r>
            <a:r>
              <a:rPr lang="en-US" dirty="0"/>
              <a:t> de </a:t>
            </a:r>
            <a:r>
              <a:rPr lang="en-US" dirty="0" err="1"/>
              <a:t>vigtigeste</a:t>
            </a:r>
            <a:r>
              <a:rPr lang="en-US" dirty="0"/>
              <a:t> </a:t>
            </a:r>
            <a:r>
              <a:rPr lang="en-US" dirty="0" err="1"/>
              <a:t>elementer</a:t>
            </a:r>
            <a:endParaRPr lang="en-US" dirty="0"/>
          </a:p>
          <a:p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teksturer</a:t>
            </a:r>
            <a:r>
              <a:rPr lang="en-US" dirty="0"/>
              <a:t> </a:t>
            </a:r>
            <a:r>
              <a:rPr lang="en-US" dirty="0" err="1"/>
              <a:t>strategisk</a:t>
            </a:r>
            <a:endParaRPr lang="en-US" dirty="0"/>
          </a:p>
          <a:p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konservativ</a:t>
            </a:r>
            <a:r>
              <a:rPr lang="en-US" dirty="0"/>
              <a:t> </a:t>
            </a:r>
            <a:r>
              <a:rPr lang="en-US" dirty="0" err="1"/>
              <a:t>mht</a:t>
            </a:r>
            <a:r>
              <a:rPr lang="en-US" dirty="0"/>
              <a:t>. font, </a:t>
            </a:r>
            <a:r>
              <a:rPr lang="en-US" dirty="0" err="1"/>
              <a:t>størrelse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form</a:t>
            </a:r>
          </a:p>
          <a:p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opmærksom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hvad</a:t>
            </a:r>
            <a:r>
              <a:rPr lang="en-US" dirty="0"/>
              <a:t> der </a:t>
            </a:r>
            <a:r>
              <a:rPr lang="en-US" dirty="0" err="1"/>
              <a:t>sker</a:t>
            </a:r>
            <a:endParaRPr lang="en-US" dirty="0"/>
          </a:p>
          <a:p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default </a:t>
            </a:r>
            <a:r>
              <a:rPr lang="en-US" dirty="0" err="1"/>
              <a:t>værdier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457" y="571976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Windows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424" y="648914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</a:t>
            </a:r>
            <a:r>
              <a:rPr lang="en-US" dirty="0"/>
              <a:t> 10.13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8306" y="5997072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Ubuntu 16.04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" y="1445896"/>
            <a:ext cx="6912000" cy="43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2169148"/>
            <a:ext cx="6912000" cy="43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9" y="1677072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libraries for Mono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WinForms 2.0 </a:t>
            </a:r>
            <a:r>
              <a:rPr lang="en-US" dirty="0"/>
              <a:t>(</a:t>
            </a:r>
            <a:r>
              <a:rPr lang="en-US" dirty="0" err="1"/>
              <a:t>.Net</a:t>
            </a:r>
            <a:r>
              <a:rPr lang="en-US" dirty="0"/>
              <a:t>, MS Windows, DirectX vs. GDI+, Windows </a:t>
            </a:r>
            <a:r>
              <a:rPr lang="en-US" dirty="0" err="1"/>
              <a:t>Presention</a:t>
            </a:r>
            <a:r>
              <a:rPr lang="en-US" dirty="0"/>
              <a:t> Foundation)</a:t>
            </a:r>
          </a:p>
          <a:p>
            <a:r>
              <a:rPr lang="en-US" dirty="0" err="1"/>
              <a:t>Gtk</a:t>
            </a:r>
            <a:r>
              <a:rPr lang="en-US" dirty="0"/>
              <a:t># (</a:t>
            </a:r>
            <a:r>
              <a:rPr lang="en-US" dirty="0" err="1"/>
              <a:t>Gtk</a:t>
            </a:r>
            <a:r>
              <a:rPr lang="en-US" dirty="0"/>
              <a:t>+, Linux/Gnome)</a:t>
            </a:r>
          </a:p>
          <a:p>
            <a:r>
              <a:rPr lang="en-US" dirty="0"/>
              <a:t>Cocoa (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9" y="-131890"/>
            <a:ext cx="10515600" cy="1325563"/>
          </a:xfrm>
        </p:spPr>
        <p:txBody>
          <a:bodyPr/>
          <a:lstStyle/>
          <a:p>
            <a:r>
              <a:rPr lang="en-US" dirty="0"/>
              <a:t>My first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28" y="92775"/>
            <a:ext cx="3073400" cy="307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97" y="2658550"/>
            <a:ext cx="6096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7F82A-8E72-8043-AE18-0FFA4104C3DF}"/>
              </a:ext>
            </a:extLst>
          </p:cNvPr>
          <p:cNvSpPr txBox="1"/>
          <p:nvPr/>
        </p:nvSpPr>
        <p:spPr>
          <a:xfrm>
            <a:off x="216569" y="1390092"/>
            <a:ext cx="643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Courier" pitchFamily="2" charset="0"/>
              </a:rPr>
              <a:t>// Create a window</a:t>
            </a:r>
          </a:p>
          <a:p>
            <a:r>
              <a:rPr lang="en" dirty="0">
                <a:latin typeface="Courier" pitchFamily="2" charset="0"/>
              </a:rPr>
              <a:t>let win = new </a:t>
            </a:r>
            <a:r>
              <a:rPr lang="en" dirty="0" err="1">
                <a:latin typeface="Courier" pitchFamily="2" charset="0"/>
              </a:rPr>
              <a:t>System.Windows.Forms.Form</a:t>
            </a:r>
            <a:r>
              <a:rPr lang="en" dirty="0">
                <a:latin typeface="Courier" pitchFamily="2" charset="0"/>
              </a:rPr>
              <a:t> ()</a:t>
            </a:r>
          </a:p>
          <a:p>
            <a:r>
              <a:rPr lang="en" dirty="0">
                <a:latin typeface="Courier" pitchFamily="2" charset="0"/>
              </a:rPr>
              <a:t>// Start the event-loop.</a:t>
            </a:r>
          </a:p>
          <a:p>
            <a:r>
              <a:rPr lang="en" dirty="0" err="1">
                <a:latin typeface="Courier" pitchFamily="2" charset="0"/>
              </a:rPr>
              <a:t>System.Windows.Forms.Application.Run</a:t>
            </a:r>
            <a:r>
              <a:rPr lang="en" dirty="0">
                <a:latin typeface="Courier" pitchFamily="2" charset="0"/>
              </a:rPr>
              <a:t> win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A674A-B3B8-0D42-A090-27F59E21182A}"/>
              </a:ext>
            </a:extLst>
          </p:cNvPr>
          <p:cNvSpPr/>
          <p:nvPr/>
        </p:nvSpPr>
        <p:spPr>
          <a:xfrm>
            <a:off x="162233" y="3658032"/>
            <a:ext cx="113998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System.Windows.Forms.Form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some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properties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System.Drawing.Color.White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(600, 200)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win.Text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sprintf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 and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'%A'"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726FC-7786-A049-93A6-E1D4BB6B7B9A}"/>
              </a:ext>
            </a:extLst>
          </p:cNvPr>
          <p:cNvSpPr txBox="1"/>
          <p:nvPr/>
        </p:nvSpPr>
        <p:spPr>
          <a:xfrm>
            <a:off x="216569" y="86029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openWindow.fsx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8A26-273F-A845-AE20-42B46604DA4E}"/>
              </a:ext>
            </a:extLst>
          </p:cNvPr>
          <p:cNvSpPr txBox="1"/>
          <p:nvPr/>
        </p:nvSpPr>
        <p:spPr>
          <a:xfrm>
            <a:off x="216569" y="3128238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windowProperty.fsx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66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9D7DE-C458-254B-8DA8-D22EDE2778F9}"/>
              </a:ext>
            </a:extLst>
          </p:cNvPr>
          <p:cNvSpPr/>
          <p:nvPr/>
        </p:nvSpPr>
        <p:spPr>
          <a:xfrm>
            <a:off x="292768" y="1193673"/>
            <a:ext cx="1003800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often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used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libraries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beware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of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namespace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polution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Form ()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(320, 170)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call-back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function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(e :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PaintEventArgs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 : unit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printfn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redrawing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pen = new Pen (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Color.Black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points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  [|Point (0,0); Point (10,170); Point (320,20); Point (0,0)|]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e.Graphics.DrawLines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(pen, points)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win.Paint.Add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3E483-6D45-514C-9B24-1247812F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9" y="-131890"/>
            <a:ext cx="10515600" cy="1325563"/>
          </a:xfrm>
        </p:spPr>
        <p:txBody>
          <a:bodyPr/>
          <a:lstStyle/>
          <a:p>
            <a:r>
              <a:rPr lang="en-US" dirty="0" err="1"/>
              <a:t>Tegne</a:t>
            </a:r>
            <a:r>
              <a:rPr lang="en-US" dirty="0"/>
              <a:t> call-back </a:t>
            </a:r>
            <a:r>
              <a:rPr lang="en-US" dirty="0" err="1"/>
              <a:t>funktionen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AC822-E32C-7E48-89B1-652515A8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99" y="2005629"/>
            <a:ext cx="32258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9B1A4-2D4B-8F48-ABFA-8A71A0EBA224}"/>
              </a:ext>
            </a:extLst>
          </p:cNvPr>
          <p:cNvSpPr txBox="1"/>
          <p:nvPr/>
        </p:nvSpPr>
        <p:spPr>
          <a:xfrm>
            <a:off x="292767" y="732008"/>
            <a:ext cx="160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triangle.fsx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342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706</Words>
  <Application>Microsoft Macintosh PowerPoint</Application>
  <PresentationFormat>Widescreen</PresentationFormat>
  <Paragraphs>119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Office Theme</vt:lpstr>
      <vt:lpstr>Grafiske brugergrænseflader i F#</vt:lpstr>
      <vt:lpstr>Kommandolinjen</vt:lpstr>
      <vt:lpstr>PowerPoint Presentation</vt:lpstr>
      <vt:lpstr>Interaktion mellem bruger, software og hardware</vt:lpstr>
      <vt:lpstr>Design guidelines</vt:lpstr>
      <vt:lpstr>Grafiske brugergrænseflader</vt:lpstr>
      <vt:lpstr>Windows and libraries for Mono</vt:lpstr>
      <vt:lpstr>My first window</vt:lpstr>
      <vt:lpstr>Tegne call-back funktionen</vt:lpstr>
      <vt:lpstr>Skrive på skærmen</vt:lpstr>
      <vt:lpstr>System.Timers </vt:lpstr>
      <vt:lpstr>System.Windows.Forms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Grafiske brugergrænseflader i F#</dc:title>
  <dc:creator>Jon Sporring</dc:creator>
  <cp:lastModifiedBy>Jon Sporring</cp:lastModifiedBy>
  <cp:revision>30</cp:revision>
  <dcterms:created xsi:type="dcterms:W3CDTF">2018-01-10T08:04:13Z</dcterms:created>
  <dcterms:modified xsi:type="dcterms:W3CDTF">2019-01-10T21:54:48Z</dcterms:modified>
</cp:coreProperties>
</file>